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5"/>
  </p:notesMasterIdLst>
  <p:sldIdLst>
    <p:sldId id="256" r:id="rId2"/>
    <p:sldId id="379" r:id="rId3"/>
    <p:sldId id="380" r:id="rId4"/>
    <p:sldId id="382" r:id="rId5"/>
    <p:sldId id="383" r:id="rId6"/>
    <p:sldId id="384" r:id="rId7"/>
    <p:sldId id="385" r:id="rId8"/>
    <p:sldId id="387" r:id="rId9"/>
    <p:sldId id="388" r:id="rId10"/>
    <p:sldId id="389" r:id="rId11"/>
    <p:sldId id="391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8" r:id="rId27"/>
    <p:sldId id="407" r:id="rId28"/>
    <p:sldId id="409" r:id="rId29"/>
    <p:sldId id="410" r:id="rId30"/>
    <p:sldId id="411" r:id="rId31"/>
    <p:sldId id="412" r:id="rId32"/>
    <p:sldId id="413" r:id="rId33"/>
    <p:sldId id="295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27" userDrawn="1">
          <p15:clr>
            <a:srgbClr val="A4A3A4"/>
          </p15:clr>
        </p15:guide>
        <p15:guide id="2" orient="horz" pos="713" userDrawn="1">
          <p15:clr>
            <a:srgbClr val="A4A3A4"/>
          </p15:clr>
        </p15:guide>
        <p15:guide id="3" pos="4241" userDrawn="1">
          <p15:clr>
            <a:srgbClr val="A4A3A4"/>
          </p15:clr>
        </p15:guide>
        <p15:guide id="4" pos="1519" userDrawn="1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78" userDrawn="1">
          <p15:clr>
            <a:srgbClr val="A4A3A4"/>
          </p15:clr>
        </p15:guide>
        <p15:guide id="8" orient="horz" pos="3167">
          <p15:clr>
            <a:srgbClr val="A4A3A4"/>
          </p15:clr>
        </p15:guide>
        <p15:guide id="9" pos="2880">
          <p15:clr>
            <a:srgbClr val="A4A3A4"/>
          </p15:clr>
        </p15:guide>
        <p15:guide id="10" pos="612" userDrawn="1">
          <p15:clr>
            <a:srgbClr val="A4A3A4"/>
          </p15:clr>
        </p15:guide>
        <p15:guide id="11" pos="51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 varScale="1">
        <p:scale>
          <a:sx n="145" d="100"/>
          <a:sy n="145" d="100"/>
        </p:scale>
        <p:origin x="2166" y="126"/>
      </p:cViewPr>
      <p:guideLst>
        <p:guide orient="horz" pos="2527"/>
        <p:guide orient="horz" pos="713"/>
        <p:guide pos="4241"/>
        <p:guide pos="1519"/>
        <p:guide orient="horz" pos="1620"/>
        <p:guide orient="horz" pos="78"/>
        <p:guide orient="horz" pos="3167"/>
        <p:guide pos="2880"/>
        <p:guide pos="612"/>
        <p:guide pos="514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29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장</a:t>
            </a:r>
            <a:br>
              <a:rPr lang="en-US" altLang="ko-KR" sz="36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 dirty="0" err="1">
                <a:latin typeface="HY견고딕" pitchFamily="18" charset="-127"/>
                <a:ea typeface="HY견고딕" pitchFamily="18" charset="-127"/>
              </a:rPr>
              <a:t>람다식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(Lambda Expressions)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463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351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70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7708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72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람다식이란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14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633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40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859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859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859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7139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72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참조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(Method references)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4"/>
            <a:ext cx="7481887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014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참조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(Method references)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4"/>
            <a:ext cx="7481887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01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람다식이란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1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참조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(Method references)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01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참조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(Method references)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4"/>
            <a:ext cx="7481887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01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메서드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참조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(Method references)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64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람다식이란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27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람다식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기본 문법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27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타켓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타입과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50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타켓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타입과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048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클래스 멤버와 로컬 변수 사용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84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표준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API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의 함수적 인터페이스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988352"/>
      </p:ext>
    </p:extLst>
  </p:cSld>
  <p:clrMapOvr>
    <a:masterClrMapping/>
  </p:clrMapOvr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220</Words>
  <Application>Microsoft Office PowerPoint</Application>
  <PresentationFormat>화면 슬라이드 쇼(16:9)</PresentationFormat>
  <Paragraphs>33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HY견고딕</vt:lpstr>
      <vt:lpstr>맑은 고딕</vt:lpstr>
      <vt:lpstr>Arial</vt:lpstr>
      <vt:lpstr>Oxygen</vt:lpstr>
      <vt:lpstr>Roboto</vt:lpstr>
      <vt:lpstr>Roboto Slab</vt:lpstr>
      <vt:lpstr>Ariel template</vt:lpstr>
      <vt:lpstr>PowerPoint 프레젠테이션</vt:lpstr>
      <vt:lpstr>1. 람다식이란?</vt:lpstr>
      <vt:lpstr>1. 람다식이란?</vt:lpstr>
      <vt:lpstr>1. 람다식이란?</vt:lpstr>
      <vt:lpstr>2. 람다식 기본 문법</vt:lpstr>
      <vt:lpstr>3. 타켓 타입과 함수적 인터페이스</vt:lpstr>
      <vt:lpstr>3. 타켓 타입과 함수적 인터페이스</vt:lpstr>
      <vt:lpstr>4. 클래스 멤버와 로컬 변수 사용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5. 표준 API의 함수적 인터페이스</vt:lpstr>
      <vt:lpstr>6. 메서드 참조(Method references)</vt:lpstr>
      <vt:lpstr>6. 메서드 참조(Method references)</vt:lpstr>
      <vt:lpstr>6. 메서드 참조(Method references)</vt:lpstr>
      <vt:lpstr>6. 메서드 참조(Method references)</vt:lpstr>
      <vt:lpstr>6. 메서드 참조(Method references)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1655</cp:lastModifiedBy>
  <cp:revision>1430</cp:revision>
  <dcterms:modified xsi:type="dcterms:W3CDTF">2023-06-30T06:24:08Z</dcterms:modified>
</cp:coreProperties>
</file>